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6" r:id="rId6"/>
    <p:sldId id="265" r:id="rId7"/>
    <p:sldId id="260" r:id="rId8"/>
    <p:sldId id="267" r:id="rId9"/>
    <p:sldId id="268" r:id="rId10"/>
    <p:sldId id="269" r:id="rId11"/>
    <p:sldId id="270" r:id="rId12"/>
    <p:sldId id="271" r:id="rId13"/>
    <p:sldId id="272" r:id="rId14"/>
    <p:sldId id="26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522" y="-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928802"/>
            <a:ext cx="8208838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Инновационные 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технологии в ДОУ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676880"/>
            <a:ext cx="7497538" cy="118112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 методист: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Казымова Г.Т.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2"/>
          <p:cNvSpPr txBox="1"/>
          <p:nvPr/>
        </p:nvSpPr>
        <p:spPr>
          <a:xfrm>
            <a:off x="1071538" y="285728"/>
            <a:ext cx="685609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2000" b="1" spc="-25" dirty="0" smtClean="0">
                <a:latin typeface="Times New Roman"/>
                <a:cs typeface="Times New Roman"/>
              </a:rPr>
              <a:t>Муниципальное бюджетное дошкольное образовательное учреждение детский сад №27 «Филиппок»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23904"/>
            <a:ext cx="8072494" cy="653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Подготовительный этап:</a:t>
            </a: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разработка сценария мероприятия;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изготовление атрибутов и пособий;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определение маршрута;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закладка тайника.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Практический этап:</a:t>
            </a: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приглашение в игру, мотивация;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прохождение игрового маршрута.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Заключительный этап:</a:t>
            </a: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возвращение в группу, детский сад;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подведение итогов. 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53115"/>
            <a:ext cx="8429684" cy="660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Синквейн</a:t>
            </a:r>
            <a:endParaRPr lang="ru-RU" sz="32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Слово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синквейн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происходит от французского «пять». Это стихотворение из пяти строк, которое строится по следующим правилам: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 строчка - одно существительное;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 строчка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два прилагательных, которые характеризуют данное существительное;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 строчка - три глагола, обозначающие действие существительного;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4 строчка - фраза из четырех слов, которая характеризует существительное;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5 строчка - одно существительное, повторение сути, резюме сказанному.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8215370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Синквейн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 – один из эффективных методов развития речи дошкольников.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чем же его эффективность и значимость?</a:t>
            </a: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Во-первых,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его простота. </a:t>
            </a: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Синквейн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могут составить все.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Во вторых,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 составлении </a:t>
            </a: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синквейна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 каждый ребенок может реализовать свои  как творческие, речевые, интеллектуальные возможности.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 третьих, </a:t>
            </a: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инквейн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 является игровым приемом.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Составление </a:t>
            </a: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синквейна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  может  использоваться  как заключительное задание по пройденному материалу.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286808" cy="653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Способы  работы с  дошкольниками с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синквейнами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1. Составление краткого рассказа по готовому </a:t>
            </a: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синквейну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2. Составление </a:t>
            </a: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синквейна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 по прослушанному рассказу или сказки.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3. Коррекция и совершенствование готового </a:t>
            </a: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синквейна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4. Можно использовать </a:t>
            </a: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синквейн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на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занятиях для закрепления изученной лексической темы;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5. При составлении </a:t>
            </a: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синквейнов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 можно использовать соревнование: «кто назовет больше нужных слов».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6. </a:t>
            </a: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Синквейн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 – это способ контроля и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самоконтроля.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8" descr="кукл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9644" y="1500174"/>
            <a:ext cx="3050690" cy="40005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28992" y="1142984"/>
            <a:ext cx="55007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FontTx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Кукла 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200000"/>
              </a:lnSpc>
              <a:buFontTx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Красивая, любимая. 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200000"/>
              </a:lnSpc>
              <a:buFontTx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Стоит, сидит, улыбается.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200000"/>
              </a:lnSpc>
              <a:buFontTx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Моя кукла самая красивая. 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200000"/>
              </a:lnSpc>
              <a:buFontTx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Игрушка.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85784" y="500042"/>
            <a:ext cx="4286280" cy="927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20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Кукла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500034" y="714356"/>
            <a:ext cx="8077200" cy="1447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Составить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синквейн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  теме «Семья»</a:t>
            </a:r>
          </a:p>
        </p:txBody>
      </p:sp>
      <p:pic>
        <p:nvPicPr>
          <p:cNvPr id="3" name="Рисунок 3" descr="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524000"/>
            <a:ext cx="3421063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1571612"/>
            <a:ext cx="4572000" cy="32465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>
              <a:lnSpc>
                <a:spcPct val="150000"/>
              </a:lnSpc>
              <a:buFontTx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Слово-предмет</a:t>
            </a:r>
          </a:p>
          <a:p>
            <a:pPr marL="533400" indent="-533400">
              <a:lnSpc>
                <a:spcPct val="150000"/>
              </a:lnSpc>
              <a:buFontTx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Слова – признаки(2)</a:t>
            </a:r>
          </a:p>
          <a:p>
            <a:pPr marL="533400" indent="-533400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Слова-действия (3)</a:t>
            </a:r>
          </a:p>
          <a:p>
            <a:pPr marL="533400" indent="-533400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Предложение по теме</a:t>
            </a:r>
          </a:p>
          <a:p>
            <a:pPr marL="533400" indent="-533400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Синоним, ассоциация.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285860"/>
            <a:ext cx="64294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?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Cерый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колючий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Фыркает, спит, сворачивается.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Мне нравится этот зверек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Лес.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1736" y="642918"/>
            <a:ext cx="4572000" cy="7520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sz="3200" b="1" dirty="0" err="1" smtClean="0">
                <a:latin typeface="Times New Roman" pitchFamily="18" charset="0"/>
                <a:cs typeface="Calibri" pitchFamily="34" charset="0"/>
              </a:rPr>
              <a:t>Синквейн</a:t>
            </a:r>
            <a:r>
              <a:rPr lang="ru-RU" sz="3200" b="1" dirty="0" smtClean="0">
                <a:latin typeface="Times New Roman" pitchFamily="18" charset="0"/>
                <a:cs typeface="Calibri" pitchFamily="34" charset="0"/>
              </a:rPr>
              <a:t> загадка</a:t>
            </a:r>
            <a:endParaRPr lang="ru-RU" sz="3200" b="1" dirty="0" smtClean="0"/>
          </a:p>
        </p:txBody>
      </p:sp>
      <p:pic>
        <p:nvPicPr>
          <p:cNvPr id="4" name="Рисунок 3" descr="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898186"/>
            <a:ext cx="3629028" cy="449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42918"/>
            <a:ext cx="8501122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Буктрейлер</a:t>
            </a:r>
            <a:endParaRPr lang="ru-RU" sz="32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Буктрейлер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(англ. </a:t>
            </a: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booktrailer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 -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короткий    видеоролик, созданный по мотивам книги.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Основная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его задача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– рассказать о книге, заинтересовать читателя, создать  мотивационную  интригу, которая станет толчком   для возникновения интереса у ребенка к  сюжету  художественного произведения. </a:t>
            </a:r>
          </a:p>
        </p:txBody>
      </p:sp>
      <p:pic>
        <p:nvPicPr>
          <p:cNvPr id="3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868" y="4689983"/>
            <a:ext cx="2987801" cy="216801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143932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Классификация по способу визуального воплощения текста: </a:t>
            </a: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Игровой (мини фильм по книге)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Неигровой (набор слайдов с	цитатами, иллюстрациями, книжными разворотами, рисунками, фотографиями и т.п.)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Анимационный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(мультфильм по книге) </a:t>
            </a: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3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79" y="3765803"/>
            <a:ext cx="3080004" cy="2118360"/>
          </a:xfrm>
          <a:prstGeom prst="rect">
            <a:avLst/>
          </a:prstGeom>
        </p:spPr>
      </p:pic>
      <p:grpSp>
        <p:nvGrpSpPr>
          <p:cNvPr id="4" name="object 14"/>
          <p:cNvGrpSpPr/>
          <p:nvPr/>
        </p:nvGrpSpPr>
        <p:grpSpPr>
          <a:xfrm>
            <a:off x="3363467" y="3776471"/>
            <a:ext cx="5590540" cy="2146300"/>
            <a:chOff x="3363467" y="3776471"/>
            <a:chExt cx="5590540" cy="2146300"/>
          </a:xfrm>
        </p:grpSpPr>
        <p:pic>
          <p:nvPicPr>
            <p:cNvPr id="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0007" y="3776471"/>
              <a:ext cx="2793491" cy="2145792"/>
            </a:xfrm>
            <a:prstGeom prst="rect">
              <a:avLst/>
            </a:prstGeom>
          </p:spPr>
        </p:pic>
        <p:pic>
          <p:nvPicPr>
            <p:cNvPr id="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3467" y="3776471"/>
              <a:ext cx="2756916" cy="2118360"/>
            </a:xfrm>
            <a:prstGeom prst="rect">
              <a:avLst/>
            </a:prstGeom>
          </p:spPr>
        </p:pic>
        <p:pic>
          <p:nvPicPr>
            <p:cNvPr id="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7125" y="4003382"/>
              <a:ext cx="1080122" cy="5554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928670"/>
            <a:ext cx="821537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Классификация по содержанию: </a:t>
            </a: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Повествовательный </a:t>
            </a: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буктрейлер</a:t>
            </a: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Атмосферный </a:t>
            </a: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буктрейлер</a:t>
            </a: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Концептуальный </a:t>
            </a: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буктрейлер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pSp>
        <p:nvGrpSpPr>
          <p:cNvPr id="3" name="object 10"/>
          <p:cNvGrpSpPr/>
          <p:nvPr/>
        </p:nvGrpSpPr>
        <p:grpSpPr>
          <a:xfrm>
            <a:off x="0" y="3214686"/>
            <a:ext cx="9067800" cy="3413189"/>
            <a:chOff x="0" y="3938015"/>
            <a:chExt cx="9067800" cy="2689860"/>
          </a:xfrm>
        </p:grpSpPr>
        <p:pic>
          <p:nvPicPr>
            <p:cNvPr id="4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938015"/>
              <a:ext cx="2941320" cy="1994916"/>
            </a:xfrm>
            <a:prstGeom prst="rect">
              <a:avLst/>
            </a:prstGeom>
          </p:spPr>
        </p:pic>
        <p:pic>
          <p:nvPicPr>
            <p:cNvPr id="5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4932" y="4238243"/>
              <a:ext cx="3073908" cy="2107692"/>
            </a:xfrm>
            <a:prstGeom prst="rect">
              <a:avLst/>
            </a:prstGeom>
          </p:spPr>
        </p:pic>
        <p:pic>
          <p:nvPicPr>
            <p:cNvPr id="6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08547" y="4495799"/>
              <a:ext cx="3159252" cy="21320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928670"/>
            <a:ext cx="8429684" cy="500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Инновация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(англ. </a:t>
            </a: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innovation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 — новшество, нововведение.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Любая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 инновация представляет собой не что иное, как создание и последующее внедрение принципиально нового компонента, вследствие чего происходят качественные изменения среды. Таким образом, инновационные технологии в ДОУ направлены на создание современных компонентов и приемов, основной целью которых является модернизация образовательного процесса.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358246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Этапы создания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буктрейлера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Первый </a:t>
            </a:r>
            <a: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этап: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выбор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книги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Второй </a:t>
            </a:r>
            <a: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этап: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работа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 книгой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Третий </a:t>
            </a:r>
            <a: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этап: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создание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сценария к </a:t>
            </a: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буктрейлеру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Четвертый этап: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подбор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создание материалов для видеоряда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Пятый </a:t>
            </a:r>
            <a: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этап: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монтаж </a:t>
            </a: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буктрейлера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Шестой </a:t>
            </a:r>
            <a: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этап: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презентация </a:t>
            </a: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буктрейлера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8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609916"/>
            <a:ext cx="3682746" cy="2248084"/>
          </a:xfrm>
          <a:prstGeom prst="rect">
            <a:avLst/>
          </a:prstGeom>
        </p:spPr>
      </p:pic>
      <p:pic>
        <p:nvPicPr>
          <p:cNvPr id="9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4500570"/>
            <a:ext cx="4071934" cy="214311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5"/>
            <a:ext cx="8358246" cy="626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Филворды</a:t>
            </a:r>
            <a:endParaRPr lang="ru-RU" sz="32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28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Филворд</a:t>
            </a:r>
            <a:r>
              <a:rPr lang="ru-RU" sz="2800" dirty="0" smtClean="0">
                <a:latin typeface="Times New Roman"/>
                <a:ea typeface="Times New Roman"/>
              </a:rPr>
              <a:t> – это разновидность кроссвордов, в таких кроссвордах все слова уже вписаны и их нужно только найти среди букв. Для детей дошкольного возраста слова приводятся в виде иллюстраций. </a:t>
            </a:r>
            <a:endParaRPr lang="ru-RU" sz="2800" dirty="0" smtClean="0">
              <a:latin typeface="Times New Roman"/>
              <a:ea typeface="Times New Roman"/>
            </a:endParaRPr>
          </a:p>
          <a:p>
            <a:endParaRPr lang="ru-RU" sz="2800" dirty="0" smtClean="0">
              <a:solidFill>
                <a:srgbClr val="FF0000"/>
              </a:solidFill>
              <a:latin typeface="Times New Roman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Какая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польза от такого задания?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развиваем произвольное внимание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тренируем зрительное восприятие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тренируем навык чтения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расширяем словарный запас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углубляем знания об окружающем мире</a:t>
            </a:r>
          </a:p>
          <a:p>
            <a:r>
              <a:rPr lang="ru-RU" sz="2800" dirty="0" smtClean="0"/>
              <a:t> </a:t>
            </a:r>
          </a:p>
          <a:p>
            <a:pPr algn="just"/>
            <a:endParaRPr lang="ru-RU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688447" cy="6728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 же можно искать слова?</a:t>
            </a: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Вариант первый (ознакомительный):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 взрослый называет слово из первой строчки, дети это слово ищут и выделяют его (можно раскрасить, обвести)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Вариант второй: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 взрослый читает все буквы по горизонтали как одно слово ТСОМУМЫФИТ - дети на слух выделяют слово, а затем ищут это слово в строчке, иногда приходится много раз произнести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повторят,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пока дети на слух выделят нужное слово. Иногда приходится подсказывать, голосом выделяя, нужное слово.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Вариант третий (продвинутый):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 дети самостоятельно ищут слово.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 smtClean="0">
                <a:latin typeface="Calibri"/>
                <a:ea typeface="Times New Roman"/>
                <a:cs typeface="Times New Roman"/>
              </a:rPr>
              <a:t> </a:t>
            </a:r>
            <a:endParaRPr lang="ru-RU" sz="1100" dirty="0"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0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7290" y="714356"/>
            <a:ext cx="6643734" cy="578647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100" y="642918"/>
            <a:ext cx="7215238" cy="578647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0166" y="642918"/>
            <a:ext cx="6500858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14422"/>
            <a:ext cx="842968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Гуслова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М.Н. Инновационные педагогические технологии: Учебник / М.Н.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Гуслова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- М.: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Academia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2018. - 672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Елжова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Н.В.Тематические педсоветы в ДОУ: подготовка и проведение / Н. В.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Елжова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– Ростов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/Д: Феникс, 2012.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216 с.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Мамукина,Г.Е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Создание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мультимедийного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проекта/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Г.Е.Мамукина.-М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Наука, 2016.-186 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Матяш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Н.В. Инновационные педагогические технологии. Проектное обучение. – М.: Академия, 2017. – 235 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Сыпченко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Е.А. Инновационные педагогические технологии. Метод проектов в ДОУ: Учебное пособие. - СПБ: ООО «Издательство «Детство - пресс», 2017. – 199 с.  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44291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5380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571480"/>
            <a:ext cx="75009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Использованная литература: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857224" y="2285992"/>
            <a:ext cx="7828915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894454" algn="l"/>
              </a:tabLst>
              <a:defRPr/>
            </a:pPr>
            <a:r>
              <a:rPr kumimoji="0" lang="ru-RU" sz="5400" b="0" i="1" u="none" strike="noStrike" kern="1200" cap="none" spc="-1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Благодарим</a:t>
            </a:r>
            <a:r>
              <a:rPr lang="ru-RU" sz="5400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5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</a:t>
            </a:r>
            <a:r>
              <a:rPr kumimoji="0" lang="ru-RU" sz="5400" b="0" i="1" u="none" strike="noStrike" kern="1200" cap="none" spc="-5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5400" b="0" i="1" u="none" strike="noStrike" kern="1200" cap="none" spc="-1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внимание!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000108"/>
            <a:ext cx="71438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Инновационные технологии в ДОУ: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r>
              <a:rPr lang="ru-RU" sz="2800" dirty="0" smtClean="0">
                <a:latin typeface="Times New Roman"/>
              </a:rPr>
              <a:t>1. </a:t>
            </a:r>
            <a:r>
              <a:rPr lang="ru-RU" sz="2800" dirty="0" err="1" smtClean="0">
                <a:latin typeface="Times New Roman"/>
              </a:rPr>
              <a:t>Сторителлинг</a:t>
            </a:r>
            <a:endParaRPr lang="ru-RU" sz="2800" dirty="0" smtClean="0">
              <a:latin typeface="Times New Roman"/>
            </a:endParaRPr>
          </a:p>
          <a:p>
            <a:endParaRPr lang="ru-RU" sz="2800" dirty="0" smtClean="0">
              <a:latin typeface="Times New Roman"/>
            </a:endParaRPr>
          </a:p>
          <a:p>
            <a:r>
              <a:rPr lang="ru-RU" sz="2800" dirty="0" smtClean="0">
                <a:latin typeface="Times New Roman"/>
              </a:rPr>
              <a:t>2. </a:t>
            </a:r>
            <a:r>
              <a:rPr lang="ru-RU" sz="2800" dirty="0" err="1" smtClean="0">
                <a:latin typeface="Times New Roman"/>
              </a:rPr>
              <a:t>Геокшинг</a:t>
            </a:r>
            <a:endParaRPr lang="ru-RU" sz="2800" dirty="0" smtClean="0">
              <a:latin typeface="Times New Roman"/>
            </a:endParaRPr>
          </a:p>
          <a:p>
            <a:endParaRPr lang="ru-RU" sz="2800" dirty="0" smtClean="0">
              <a:latin typeface="Times New Roman"/>
            </a:endParaRPr>
          </a:p>
          <a:p>
            <a:r>
              <a:rPr lang="ru-RU" sz="2800" dirty="0" smtClean="0">
                <a:latin typeface="Times New Roman"/>
              </a:rPr>
              <a:t>3. </a:t>
            </a:r>
            <a:r>
              <a:rPr lang="ru-RU" sz="2800" dirty="0" err="1" smtClean="0">
                <a:latin typeface="Times New Roman"/>
              </a:rPr>
              <a:t>Синквейн</a:t>
            </a:r>
            <a:endParaRPr lang="ru-RU" sz="2800" dirty="0" smtClean="0">
              <a:latin typeface="Times New Roman"/>
            </a:endParaRPr>
          </a:p>
          <a:p>
            <a:endParaRPr lang="ru-RU" sz="2800" dirty="0" smtClean="0">
              <a:latin typeface="Times New Roman"/>
            </a:endParaRPr>
          </a:p>
          <a:p>
            <a:r>
              <a:rPr lang="ru-RU" sz="2800" dirty="0" smtClean="0">
                <a:latin typeface="Times New Roman"/>
              </a:rPr>
              <a:t>4. </a:t>
            </a:r>
            <a:r>
              <a:rPr lang="ru-RU" sz="2800" dirty="0" err="1" smtClean="0">
                <a:latin typeface="Times New Roman"/>
              </a:rPr>
              <a:t>Буктрейлер</a:t>
            </a:r>
            <a:endParaRPr lang="ru-RU" sz="2800" dirty="0" smtClean="0">
              <a:latin typeface="Times New Roman"/>
            </a:endParaRPr>
          </a:p>
          <a:p>
            <a:endParaRPr lang="ru-RU" sz="2800" dirty="0" smtClean="0">
              <a:latin typeface="Times New Roman"/>
            </a:endParaRPr>
          </a:p>
          <a:p>
            <a:r>
              <a:rPr lang="ru-RU" sz="2800" dirty="0" smtClean="0">
                <a:latin typeface="Times New Roman"/>
              </a:rPr>
              <a:t>5. </a:t>
            </a:r>
            <a:r>
              <a:rPr lang="ru-RU" sz="2800" dirty="0" err="1" smtClean="0">
                <a:latin typeface="Times New Roman"/>
              </a:rPr>
              <a:t>Филворд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928670"/>
            <a:ext cx="8001056" cy="511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err="1" smtClean="0">
                <a:latin typeface="Times New Roman"/>
                <a:ea typeface="Times New Roman"/>
                <a:cs typeface="Times New Roman"/>
              </a:rPr>
              <a:t>Сторителлинг</a:t>
            </a:r>
            <a:r>
              <a:rPr lang="ru-RU" sz="3200" b="1" dirty="0" smtClean="0">
                <a:latin typeface="Times New Roman"/>
                <a:ea typeface="Times New Roman"/>
                <a:cs typeface="Times New Roman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ru-RU" sz="28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Сторителлинг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– это инновационная технология развития речи детей. 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Сторителлинг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в переводе с английского означает «рассказывание историй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».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сторителлинга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захватить внимание детей с начала повествования и удерживать его в течение всей истории, вызвать симпатию к герою, донести основную мысль истории.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3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2066" y="3857628"/>
            <a:ext cx="2071702" cy="27100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71480"/>
            <a:ext cx="7358114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Виды педагогического </a:t>
            </a:r>
            <a:r>
              <a:rPr lang="ru-RU" sz="28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сторителлинга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endParaRPr lang="ru-RU" sz="28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- классический, </a:t>
            </a:r>
            <a:endParaRPr lang="ru-RU" sz="28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- активный, </a:t>
            </a:r>
            <a:endParaRPr lang="ru-RU" sz="28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- цифровой. </a:t>
            </a:r>
            <a:endParaRPr lang="ru-RU" sz="28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3000372"/>
            <a:ext cx="8707467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Структура техники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сторителлинга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1. Вступление. 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2. Принципы историй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Развитие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событий.</a:t>
            </a: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4. Кульминация.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5. Заключение. 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643998" cy="619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Преимущества использования техники </a:t>
            </a:r>
            <a:r>
              <a:rPr lang="ru-RU" sz="26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сторителлинг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 детьми дошкольного возраста.</a:t>
            </a:r>
            <a:endParaRPr lang="ru-RU" sz="2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405"/>
              </a:spcAft>
            </a:pP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 </a:t>
            </a:r>
            <a:r>
              <a:rPr lang="ru-RU" sz="26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Сторителлинг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отличный способ разнообразить занятия, чтобы найти подход и заинтересовать любого ребенка. </a:t>
            </a:r>
            <a:endParaRPr lang="ru-RU" sz="2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405"/>
              </a:spcAft>
            </a:pP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 Техника развивает фантазию, логику, повышают культуру общения, обогащает устную речь, помогает запомнить материал.</a:t>
            </a:r>
            <a:endParaRPr lang="ru-RU" sz="2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405"/>
              </a:spcAft>
            </a:pP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 </a:t>
            </a:r>
            <a:r>
              <a:rPr lang="ru-RU" sz="26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Сторителлинг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может успешно использоваться в проектной и совместной деятельности детей. </a:t>
            </a:r>
            <a:endParaRPr lang="ru-RU" sz="2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405"/>
              </a:spcAft>
            </a:pP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4. Рассказывание историй раскрепощает застенчивых, молчаливых детей, повышает настроение, потому что сочинять истории – это не только полезно, но ещё и очень увлекательно.</a:t>
            </a:r>
            <a:endParaRPr lang="ru-RU" sz="26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ocuments\турис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357562"/>
            <a:ext cx="3717411" cy="32861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428604"/>
            <a:ext cx="835824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Геокшинг</a:t>
            </a:r>
            <a:endParaRPr lang="ru-RU" sz="32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Геокешинг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ДОУ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- маршрутная игра,   основанная на поиске тайников с  помощью карт, схем, компаса.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развитие потребности в любознательности, познании мира, самостоятельности, творческой активности  ребёнка-дошкольника через спортивно – познавательную игру.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8215370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Зоны проведения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геокешинга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здание ДОУ, территория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ДОУ, город, лесополоса.</a:t>
            </a: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Формы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организации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геокешинга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: индивидуальная, подгрупповая, групповая, коллективная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Этапы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проведения игры: </a:t>
            </a: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Предварительная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работа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Подготовительный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этап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Практический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этап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Заключительный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этап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pt.wz51z.com/EC3/CD3/animations/people_3/scouts/boy_scout_hiking_comp_a_h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783267"/>
            <a:ext cx="2073473" cy="207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357166"/>
            <a:ext cx="821537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Предварительная работа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u="sng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Средняя </a:t>
            </a:r>
            <a:r>
              <a:rPr lang="ru-RU" sz="2800" u="sng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группа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игры с простейшими элементами ориентирования на листе бумаги и в группе.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u="sng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Старшая </a:t>
            </a:r>
            <a:r>
              <a:rPr lang="ru-RU" sz="2800" u="sng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группа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игры с составление простейших карт-схем с использованием геометрических фигур, начало обучения ориентированию по карте-схеме.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u="sng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Подготовительная </a:t>
            </a:r>
            <a:r>
              <a:rPr lang="ru-RU" sz="2800" u="sng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группа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– 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игры на  ориентирование с использование карт-схем территории </a:t>
            </a: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д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/с. Соревнования между подгруппами. Использование компаса. 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</TotalTime>
  <Words>687</Words>
  <PresentationFormat>Экран (4:3)</PresentationFormat>
  <Paragraphs>152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Инновационные технологии в ДОУ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технологии</dc:title>
  <dc:creator>Пользователь</dc:creator>
  <cp:lastModifiedBy>Пользователь</cp:lastModifiedBy>
  <cp:revision>12</cp:revision>
  <dcterms:created xsi:type="dcterms:W3CDTF">2022-01-23T07:38:33Z</dcterms:created>
  <dcterms:modified xsi:type="dcterms:W3CDTF">2022-01-23T13:41:33Z</dcterms:modified>
</cp:coreProperties>
</file>